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63" r:id="rId2"/>
    <p:sldId id="265" r:id="rId3"/>
    <p:sldId id="288" r:id="rId4"/>
    <p:sldId id="256" r:id="rId5"/>
    <p:sldId id="270" r:id="rId6"/>
    <p:sldId id="262" r:id="rId7"/>
    <p:sldId id="267" r:id="rId8"/>
    <p:sldId id="268" r:id="rId9"/>
    <p:sldId id="273" r:id="rId10"/>
    <p:sldId id="266" r:id="rId11"/>
    <p:sldId id="269" r:id="rId12"/>
    <p:sldId id="279" r:id="rId13"/>
    <p:sldId id="259" r:id="rId14"/>
    <p:sldId id="286" r:id="rId15"/>
    <p:sldId id="272" r:id="rId16"/>
    <p:sldId id="282" r:id="rId17"/>
    <p:sldId id="258" r:id="rId18"/>
    <p:sldId id="261" r:id="rId19"/>
    <p:sldId id="274" r:id="rId20"/>
    <p:sldId id="275" r:id="rId21"/>
    <p:sldId id="287" r:id="rId22"/>
    <p:sldId id="271" r:id="rId23"/>
    <p:sldId id="276" r:id="rId24"/>
    <p:sldId id="301" r:id="rId25"/>
    <p:sldId id="283" r:id="rId26"/>
    <p:sldId id="260" r:id="rId27"/>
    <p:sldId id="277" r:id="rId28"/>
    <p:sldId id="296" r:id="rId29"/>
    <p:sldId id="298" r:id="rId30"/>
    <p:sldId id="280" r:id="rId31"/>
    <p:sldId id="281" r:id="rId32"/>
    <p:sldId id="290" r:id="rId33"/>
    <p:sldId id="284" r:id="rId34"/>
    <p:sldId id="297" r:id="rId35"/>
    <p:sldId id="285" r:id="rId36"/>
    <p:sldId id="302" r:id="rId37"/>
    <p:sldId id="289" r:id="rId38"/>
    <p:sldId id="300" r:id="rId39"/>
    <p:sldId id="292" r:id="rId40"/>
    <p:sldId id="293" r:id="rId41"/>
    <p:sldId id="294" r:id="rId42"/>
    <p:sldId id="299" r:id="rId43"/>
    <p:sldId id="295" r:id="rId44"/>
    <p:sldId id="278" r:id="rId45"/>
    <p:sldId id="291" r:id="rId46"/>
    <p:sldId id="264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37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44EF405-A09A-405F-9CB1-226C450216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9D82F6-2B7D-4AA8-9F64-09BD4A13F4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A08986-5E15-4DA0-A01C-F28F745B1150}" type="slidenum">
              <a:rPr lang="en-US"/>
              <a:pPr/>
              <a:t>1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2552E-E890-4DEE-BDB7-AC3F9568AA96}" type="slidenum">
              <a:rPr lang="en-US"/>
              <a:pPr/>
              <a:t>10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FC2C5-1FBC-4C75-82C7-3EDE9EA7DC6F}" type="slidenum">
              <a:rPr lang="en-US"/>
              <a:pPr/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35434-5BD8-4382-BD12-6056312F1F3B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5DD0A-60E3-47FE-ACDF-53BFF3190D07}" type="slidenum">
              <a:rPr lang="en-US"/>
              <a:pPr/>
              <a:t>13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D8AF4-9663-4948-9034-FC3909C45CE2}" type="slidenum">
              <a:rPr lang="en-US"/>
              <a:pPr/>
              <a:t>14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91BA8-135A-4BD5-B84E-DD028898E22C}" type="slidenum">
              <a:rPr lang="en-US"/>
              <a:pPr/>
              <a:t>15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0EDF5-0D67-4E65-AD02-A281BE4B8CEA}" type="slidenum">
              <a:rPr lang="en-US"/>
              <a:pPr/>
              <a:t>16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CE332-D875-46C1-AFA6-C9539A36993D}" type="slidenum">
              <a:rPr lang="en-US"/>
              <a:pPr/>
              <a:t>17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192A6-A4CD-49F1-A20D-88AFE2206822}" type="slidenum">
              <a:rPr lang="en-US"/>
              <a:pPr/>
              <a:t>18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1BCA4-5046-4A18-B9B1-9AB803A58E4C}" type="slidenum">
              <a:rPr lang="en-US"/>
              <a:pPr/>
              <a:t>19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218DA-68F2-4721-BBF8-108C1CE892F4}" type="slidenum">
              <a:rPr lang="en-US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7F827-2C96-42EA-9FE2-79FDFDDF41CE}" type="slidenum">
              <a:rPr lang="en-US"/>
              <a:pPr/>
              <a:t>20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468A7-CB3C-40A2-82DD-1A2B50734884}" type="slidenum">
              <a:rPr lang="en-US"/>
              <a:pPr/>
              <a:t>21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5E81D-5AC0-40A9-99E3-A396083CDFE6}" type="slidenum">
              <a:rPr lang="en-US"/>
              <a:pPr/>
              <a:t>22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B00FA-A90D-4370-82D7-7560C12273B1}" type="slidenum">
              <a:rPr lang="en-US"/>
              <a:pPr/>
              <a:t>23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EF4F1-26F5-4D5C-90AE-0133750288BE}" type="slidenum">
              <a:rPr lang="en-US"/>
              <a:pPr/>
              <a:t>24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87A29-1208-443F-BA6A-7B56357A8D9B}" type="slidenum">
              <a:rPr lang="en-US"/>
              <a:pPr/>
              <a:t>25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2557E-0E0D-4F88-B906-75B1AE85B1D2}" type="slidenum">
              <a:rPr lang="en-US"/>
              <a:pPr/>
              <a:t>26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6A0BC-5D8A-4332-B7E7-C33A623BB191}" type="slidenum">
              <a:rPr lang="en-US"/>
              <a:pPr/>
              <a:t>27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095A3-0973-4D9D-A9A8-0E4D2C23E3B9}" type="slidenum">
              <a:rPr lang="en-US"/>
              <a:pPr/>
              <a:t>28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59C45-CBEC-432D-B6F5-523E1A7636A5}" type="slidenum">
              <a:rPr lang="en-US"/>
              <a:pPr/>
              <a:t>29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10E69-0B59-4048-939A-39EEBFB597E5}" type="slidenum">
              <a:rPr lang="en-US"/>
              <a:pPr/>
              <a:t>3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FA338-74AE-4523-82E7-9AAE876BDFF8}" type="slidenum">
              <a:rPr lang="en-US"/>
              <a:pPr/>
              <a:t>30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476FD-0FCA-4F4C-9CA4-7651CDE74E30}" type="slidenum">
              <a:rPr lang="en-US"/>
              <a:pPr/>
              <a:t>31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0E22D-EC18-40D3-936F-DC623D2B5EB3}" type="slidenum">
              <a:rPr lang="en-US"/>
              <a:pPr/>
              <a:t>32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82027-5FE9-4E0E-90F0-D0ED5B08E56D}" type="slidenum">
              <a:rPr lang="en-US"/>
              <a:pPr/>
              <a:t>33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FFAF1-FB24-4A93-99E6-6B7C3580EB30}" type="slidenum">
              <a:rPr lang="en-US"/>
              <a:pPr/>
              <a:t>34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70274-312C-4B64-BC60-008D4E05C88B}" type="slidenum">
              <a:rPr lang="en-US"/>
              <a:pPr/>
              <a:t>35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1D753-EFC9-4D74-8E3E-0863114236BD}" type="slidenum">
              <a:rPr lang="en-US"/>
              <a:pPr/>
              <a:t>36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D0C232-89CC-4A52-83E2-B8370101D157}" type="slidenum">
              <a:rPr lang="en-US"/>
              <a:pPr/>
              <a:t>37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9A63B-068A-45C3-9139-A58F695F81EF}" type="slidenum">
              <a:rPr lang="en-US"/>
              <a:pPr/>
              <a:t>38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18ACF-C787-4C9A-A91A-45F3D3EDD0BF}" type="slidenum">
              <a:rPr lang="en-US"/>
              <a:pPr/>
              <a:t>39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FB7D3-5142-4CE6-9E6A-7CC5D21BFA40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2ECBB-C37D-49EC-8806-E42100059FEA}" type="slidenum">
              <a:rPr lang="en-US"/>
              <a:pPr/>
              <a:t>40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BC9A4-C4A2-4F76-8879-B40DF03E6842}" type="slidenum">
              <a:rPr lang="en-US"/>
              <a:pPr/>
              <a:t>41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969D7-1B39-4F30-B926-5C93227B5433}" type="slidenum">
              <a:rPr lang="en-US"/>
              <a:pPr/>
              <a:t>42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32594-4B23-495C-805D-21ADF94AF427}" type="slidenum">
              <a:rPr lang="en-US"/>
              <a:pPr/>
              <a:t>43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FA302-28B2-4D11-BBAE-3840C62B9579}" type="slidenum">
              <a:rPr lang="en-US"/>
              <a:pPr/>
              <a:t>44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53B40-5525-4D58-9D80-3B08E410CE34}" type="slidenum">
              <a:rPr lang="en-US"/>
              <a:pPr/>
              <a:t>45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B32BA-015D-499C-BC98-9FBEA3D7CF8E}" type="slidenum">
              <a:rPr lang="en-US"/>
              <a:pPr/>
              <a:t>46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59B015-057A-4DF2-AE8F-9CAC10FF64A8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1605A8-ABA7-4BAE-B97B-F36AF0022979}" type="slidenum">
              <a:rPr lang="en-US"/>
              <a:pPr/>
              <a:t>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D5CF4-2C3B-405A-8E8A-EA9C2A81636A}" type="slidenum">
              <a:rPr lang="en-US"/>
              <a:pPr/>
              <a:t>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EC032-480A-4D63-A9A5-054D6A7F6BBB}" type="slidenum">
              <a:rPr lang="en-US"/>
              <a:pPr/>
              <a:t>8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40DBC6-BEB0-49C5-B60E-2FF112F3838E}" type="slidenum">
              <a:rPr lang="en-US"/>
              <a:pPr/>
              <a:t>9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024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2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2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2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2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0FF99A-483B-41F3-81AA-AD98882C4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761E86-E1F3-46FB-B6EF-931E0646CD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D471E4-B031-42BF-A319-B38C1144EB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09BEDD-0FE2-445E-B3B7-238250852F3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1D9546-5AA1-414A-9B02-0B5756E6B7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99F468-8167-4341-834C-2B73B60771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68E0D6-1246-41A5-B617-13A33D42B0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10BF2-B1B7-4094-9B4A-1AB13FFE6A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B2919B-FC67-4A8B-A1BB-F2DE3EDC66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2709BC-C8C8-474D-9D6E-6FCFFC71EE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4FDDAD-F0A7-4375-93D7-23C8779912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0137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39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0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140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40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140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E1E285B-6FAE-4781-9EAA-F3F27BE788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140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newsflash/>
    <p:sndAc>
      <p:stSnd>
        <p:snd r:embed="rId13" name="cashreg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can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down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go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little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and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see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he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of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all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at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his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do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I</a:t>
            </a:r>
          </a:p>
        </p:txBody>
      </p:sp>
      <p:pic>
        <p:nvPicPr>
          <p:cNvPr id="22531" name="Picture 3" descr="pairedalph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810000"/>
            <a:ext cx="1000125" cy="12985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she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have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in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you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on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are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is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was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what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some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my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not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the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one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we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said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your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that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with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they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a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this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to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when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up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it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there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did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had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be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for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from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500"/>
              <a:t>her</a:t>
            </a:r>
          </a:p>
        </p:txBody>
      </p:sp>
    </p:spTree>
  </p:cSld>
  <p:clrMapOvr>
    <a:masterClrMapping/>
  </p:clrMapOvr>
  <p:transition spd="slow">
    <p:newsflash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176</TotalTime>
  <Words>92</Words>
  <Application>Microsoft Office PowerPoint</Application>
  <PresentationFormat>On-screen Show (4:3)</PresentationFormat>
  <Paragraphs>92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Curtain Call</vt:lpstr>
      <vt:lpstr>can</vt:lpstr>
      <vt:lpstr>do</vt:lpstr>
      <vt:lpstr>some</vt:lpstr>
      <vt:lpstr>a</vt:lpstr>
      <vt:lpstr>had</vt:lpstr>
      <vt:lpstr>be</vt:lpstr>
      <vt:lpstr>for</vt:lpstr>
      <vt:lpstr>from</vt:lpstr>
      <vt:lpstr>her</vt:lpstr>
      <vt:lpstr>down</vt:lpstr>
      <vt:lpstr>go</vt:lpstr>
      <vt:lpstr>little</vt:lpstr>
      <vt:lpstr>and</vt:lpstr>
      <vt:lpstr>see</vt:lpstr>
      <vt:lpstr>he</vt:lpstr>
      <vt:lpstr>of</vt:lpstr>
      <vt:lpstr>all</vt:lpstr>
      <vt:lpstr>at</vt:lpstr>
      <vt:lpstr>his</vt:lpstr>
      <vt:lpstr>I</vt:lpstr>
      <vt:lpstr>she</vt:lpstr>
      <vt:lpstr>have</vt:lpstr>
      <vt:lpstr>in</vt:lpstr>
      <vt:lpstr>you</vt:lpstr>
      <vt:lpstr>on</vt:lpstr>
      <vt:lpstr>are</vt:lpstr>
      <vt:lpstr>is</vt:lpstr>
      <vt:lpstr>was</vt:lpstr>
      <vt:lpstr>what</vt:lpstr>
      <vt:lpstr>my</vt:lpstr>
      <vt:lpstr>not</vt:lpstr>
      <vt:lpstr>the</vt:lpstr>
      <vt:lpstr>one</vt:lpstr>
      <vt:lpstr>we</vt:lpstr>
      <vt:lpstr>said</vt:lpstr>
      <vt:lpstr>your</vt:lpstr>
      <vt:lpstr>that</vt:lpstr>
      <vt:lpstr>with</vt:lpstr>
      <vt:lpstr>they</vt:lpstr>
      <vt:lpstr>this</vt:lpstr>
      <vt:lpstr>to</vt:lpstr>
      <vt:lpstr>when</vt:lpstr>
      <vt:lpstr>up</vt:lpstr>
      <vt:lpstr>it</vt:lpstr>
      <vt:lpstr>there</vt:lpstr>
      <vt:lpstr>did</vt:lpstr>
    </vt:vector>
  </TitlesOfParts>
  <Company>Pops Spedster And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dzinor61448</dc:creator>
  <cp:lastModifiedBy>dzinor61448</cp:lastModifiedBy>
  <cp:revision>23</cp:revision>
  <dcterms:created xsi:type="dcterms:W3CDTF">2012-10-03T20:27:25Z</dcterms:created>
  <dcterms:modified xsi:type="dcterms:W3CDTF">2014-02-02T20:38:40Z</dcterms:modified>
</cp:coreProperties>
</file>